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2f49e7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22f49e7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fd98a00e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fd98a00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22f49e74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b22f49e74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fd98a00e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fd98a00e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fd98a00e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fd98a00e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fd98a00e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fd98a00e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fd98a00e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fd98a00e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fd98a00e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fd98a00e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fd98a00e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fd98a00e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22f49e74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22f49e74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22f49e747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b22f49e747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fd98a00e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fd98a00e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fd98a00e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fd98a00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fd98a00e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fd98a00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22f49e74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22f49e74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22f49e74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22f49e74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2f49e74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22f49e74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 Level Horse Management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 Keeping and Conformation 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99" y="130650"/>
            <a:ext cx="3507600" cy="280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9675" y="728750"/>
            <a:ext cx="1843000" cy="18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Assessing </a:t>
            </a:r>
            <a:r>
              <a:rPr lang="en-GB"/>
              <a:t>Conformation  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23425" y="735900"/>
            <a:ext cx="661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Skeletal Structure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This cannot be changed and describes the lengths of </a:t>
            </a:r>
            <a:r>
              <a:rPr lang="en-GB"/>
              <a:t>certain</a:t>
            </a:r>
            <a:r>
              <a:rPr lang="en-GB"/>
              <a:t> parts of the body and how the skeleton is </a:t>
            </a:r>
            <a:r>
              <a:rPr lang="en-GB"/>
              <a:t>attached. </a:t>
            </a:r>
            <a:r>
              <a:rPr lang="en-GB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Muscle tone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This can be altered through nutrition and exercise and describes how the muscle is built and lays across the body.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Angles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The angles in which the attach, some of these can be manipulated and slightly altered.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Skeletal Structure.  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7359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</a:t>
            </a:r>
            <a:r>
              <a:rPr b="1" lang="en-GB"/>
              <a:t>desirable?</a:t>
            </a:r>
            <a:r>
              <a:rPr b="1" lang="en-GB"/>
              <a:t> 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Medium length body parts - Back, cannon, pastern, neck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Neck, back and hip all similar length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Medium sized withers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Topline shorter than under belly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Point of wither and croup level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Same sized feet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Shorter hip allows for more rear power- allowing the horse to step under. 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503725" y="7111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not desirable?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 long back- weak and become sway- hard to fit saddles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Long cannons- weak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Long pasterns- allow for smoother gaits, but are weak and vulnerable to injury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Low withers- saddle slip up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High withers- saddles hard to fit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2900" y="3244525"/>
            <a:ext cx="3628650" cy="16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Muscle</a:t>
            </a:r>
            <a:r>
              <a:rPr lang="en-GB"/>
              <a:t> coverage   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7359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desirable? 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 deep ‘V’ in the chest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Gaskin and forearm to be long and smooth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Back should tie in smoothly to the hip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Topline should be smooth and seamless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Stifle widest part when viewing from behind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Smooth and even across the whole body 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4503725" y="7111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not desirable?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Bunching or knots in the muscle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Uneven muscle coverage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Weak/indented muscling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Important Angles    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735900"/>
            <a:ext cx="8392200" cy="24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should I look for?  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slope of the should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The angle of the hip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The hoof - pastern angle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is desirable for all of these angles to be approximately 45 degrees. A steeper angle makes for a choppy gait.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Larger slopes/angles allow for a smoother gait, but weaker area.  </a:t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3275" y="3097275"/>
            <a:ext cx="3945700" cy="19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Leg </a:t>
            </a:r>
            <a:r>
              <a:rPr lang="en-GB"/>
              <a:t>positioning- Draw a straight line from top to bottom </a:t>
            </a:r>
            <a:r>
              <a:rPr lang="en-GB"/>
              <a:t>    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2475" y="854147"/>
            <a:ext cx="6171626" cy="365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Leg positioning    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4875" y="888300"/>
            <a:ext cx="57340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Leg positioning    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0076" y="163200"/>
            <a:ext cx="3255049" cy="489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Common Faults     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11700" y="735900"/>
            <a:ext cx="8392200" cy="3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Some common conformational faults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Club foot- one foot larger than the other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Pigeon toed - toes turn 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Sway back- a long back that ‘sags’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Bull neck - short thick neck- hard to balance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7400" y="366723"/>
            <a:ext cx="2115700" cy="15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4125" y="1144017"/>
            <a:ext cx="1767725" cy="224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7175" y="3241625"/>
            <a:ext cx="1906164" cy="170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93250" y="2571750"/>
            <a:ext cx="2209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Record Keeping 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Why keep records?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 track health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 aid in communication between carers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 have important information in one place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To keep horse health up to date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To notice when things aren’t right </a:t>
            </a:r>
            <a:endParaRPr/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do you need to record?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Horse information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Rider Information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Feed routine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Health records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Foot care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Training schedule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Resting TPR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De worming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Signs of good health 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28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Clear, bright eyes, nose mouth (mucus membranes)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Free from odor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Normal </a:t>
            </a:r>
            <a:r>
              <a:rPr lang="en-GB"/>
              <a:t>Feces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Alert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Eating and drinking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Weight bearing on all four legs 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to call the vet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28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a horse is showing signs of distress.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Restless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Not eating, drinking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Colic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Lame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Rating 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735900"/>
            <a:ext cx="75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Amy- unrated 		Sue- unrated 		Heather- unrated  		Vilma- unrated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Laeken- D2 HM, D2 EV1 		Birdy- D2HM, D2 EV1			Brenna- D2HM D2EV1 	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Aly- D2 HM, D1 RD 			Maisy- D2 HM, D2 EV1		Sarah- D2 HM, D1 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Tinley- D1 HM 				Delaney- Unrated 			Freya- Unrated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Rating up- Horse Management  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28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4301" y="1098000"/>
            <a:ext cx="3113698" cy="375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550" y="1136587"/>
            <a:ext cx="3113700" cy="37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Horse Assignment and Communication  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735900"/>
            <a:ext cx="75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 notice board with weekly updates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Amy- Pango 		Sue- Glen/Peaches 		Heather- Flo 		Vilma- Cosmos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Laeken- Bling 		Birdy- Angel 			Brenna- Merrylegs 	Aly- Lochlan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Maisy- Nova 		Sarah- Chili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/>
              <a:t>Fill out the record book weekly for at least 3 months. </a:t>
            </a:r>
            <a:endParaRPr b="1"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Parts of the Horse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D2- Name and locate 10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D3- Name and locate 15  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3746" y="350350"/>
            <a:ext cx="4093629" cy="444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2412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Conformation </a:t>
            </a:r>
            <a:r>
              <a:rPr lang="en-GB"/>
              <a:t> 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9250" y="4101873"/>
            <a:ext cx="912175" cy="91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5250" y="3729325"/>
            <a:ext cx="1767725" cy="14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23425" y="735900"/>
            <a:ext cx="661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What is Conformation?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way in which a horse’s body is ‘put together’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Why is </a:t>
            </a:r>
            <a:r>
              <a:rPr b="1" lang="en-GB"/>
              <a:t>conformation</a:t>
            </a:r>
            <a:r>
              <a:rPr b="1" lang="en-GB"/>
              <a:t> important?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It </a:t>
            </a:r>
            <a:r>
              <a:rPr lang="en-GB"/>
              <a:t>affects</a:t>
            </a:r>
            <a:r>
              <a:rPr lang="en-GB"/>
              <a:t> the horses ‘way of going’ and it’s suitability for certain disciplines. Conformation is a huge factor in the horses </a:t>
            </a:r>
            <a:r>
              <a:rPr lang="en-GB"/>
              <a:t>ability</a:t>
            </a:r>
            <a:r>
              <a:rPr lang="en-GB"/>
              <a:t> to remain sound.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/>
              <a:t>What is ‘Good’ Conformation?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A horse that appears to be </a:t>
            </a:r>
            <a:r>
              <a:rPr lang="en-GB"/>
              <a:t>proportional</a:t>
            </a:r>
            <a:r>
              <a:rPr lang="en-GB"/>
              <a:t> and balanced throughout </a:t>
            </a:r>
            <a:r>
              <a:rPr lang="en-GB"/>
              <a:t>its</a:t>
            </a:r>
            <a:r>
              <a:rPr lang="en-GB"/>
              <a:t> body composition is desirable.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